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1468-57BD-F749-AED4-1C1C6ADCB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691A-36FA-1A4D-B5CF-6BF3B1DA0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8141-5DA5-3E4C-8AD0-3F4840AA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D89-FBF9-BA4C-B904-FBF61331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523B-49CB-9D42-9F96-81879C4D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9B24-22B0-1E4D-B25B-A3ECDB4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3647-4512-164E-B87B-C93CC2F0F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0DC5-FF1F-D94F-BAF3-85375007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C78F-116B-2347-A1D4-719D7BD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166A-4A40-BB47-ACA2-1EBEF5D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1F84-226B-B04D-8A3D-E72FC6B7F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9CF5-8FCF-3D40-9247-358AB78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14C1-512F-4847-A69A-134E9AB3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D5B1-38A2-8F41-ADF9-1342139B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8E03-020F-0E40-8252-7949563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FBD-2BB7-214A-8E76-61199C0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43B-5F2F-CD4C-9A4D-2D7F4986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0876-879B-5F4E-A534-67F6AC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D0E8-A3F4-BD40-9DC8-0DDA4B9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3454-E663-3A4A-827A-1E706DF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28C-5F62-F546-B903-8D67DC7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98F4-B594-0043-A4D1-2FEFC37D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1464-2446-8848-91B2-E8545331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EC0-D6D9-7648-A6FC-A95706C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49B-60C9-F64A-85F6-EBCFA6B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CEB4-441B-BD4C-8780-3ABAF91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9E9E-CA3B-204F-BBD3-7E0744BCE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B75-1775-E449-A9A4-8995BA088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4BBF-8989-5F44-8C4C-D4A248D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5FD2-F2F7-1444-ABE8-07AB4DA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7CAD-1B8C-F044-98E1-AA100F8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E48-DE85-5D49-8376-DFA5999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55CB-06B8-DB43-8803-78283201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AF01-909B-5D42-B6B9-F45F91279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8B34-FD07-3A42-8087-5D2A4CE8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4D9DE-F65E-6645-83E5-A0D98FCAB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0C7EA-B35C-1B42-A433-7C104C7E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95ACC-9F86-F04D-B3F7-EC57DAF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893C-C14E-4243-95FE-2F99E5D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A8E-96EE-6B46-89D1-D192AA83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EEC83-E6DB-C640-96B4-6B65D9DF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1433-25E4-6D41-8071-1C552BB0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4FB2-40DA-B640-B365-AADE185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203F4-E362-F642-8586-0E826C3C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7579C-014B-8349-8F3B-79405FE9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D2C-7061-2B42-A8A2-5B37BB4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A61-513D-1A41-9943-0C4921F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7E1F-4325-9E48-A5D7-72C295D5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8964-2528-E94E-B12D-BD8AD276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5ED9-CA78-FB4B-8296-49F2B280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FC85-E06A-2B4D-8D7D-10181BCD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1C8E-2C8F-B146-A130-CC0CB0B8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AE45-193E-524A-AA7A-FB1F1775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CA6D1-BF7E-DB43-AE49-0E195EB2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6AF1D-766D-C44C-86BD-B1809425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E3E1-1531-B849-9624-2F65475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BBF6-9D58-7F48-902D-5466927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4EBB-6CDA-0E47-94C9-96821D9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DF5-21CA-964E-A76B-A4650D75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3C5D-AA2E-5347-9A5B-CC0AD6ED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B8020-41F3-004A-890B-68331D8A1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9119-5490-9045-A0CE-A6D2F9C2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C062-FE64-4C42-A5EB-9F4ED81F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806B-89E7-AE44-9EDE-7A6505F0EF64}"/>
              </a:ext>
            </a:extLst>
          </p:cNvPr>
          <p:cNvCxnSpPr/>
          <p:nvPr/>
        </p:nvCxnSpPr>
        <p:spPr>
          <a:xfrm>
            <a:off x="9785112" y="4775047"/>
            <a:ext cx="11141476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9E8C83B-7FE5-0D4C-A568-4243CCB0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"/>
          <a:stretch/>
        </p:blipFill>
        <p:spPr>
          <a:xfrm>
            <a:off x="6811351" y="420905"/>
            <a:ext cx="2258186" cy="1478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0F6EB-05D6-7649-8B8E-F6E4C3F9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08" y="420916"/>
            <a:ext cx="2628162" cy="1478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712C75-EEF1-474E-84CC-6F27C652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" y="420918"/>
            <a:ext cx="2628161" cy="147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22090-3D73-6E46-B692-F907E5C8F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189480" y="420905"/>
            <a:ext cx="2628161" cy="147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72D406-9161-7743-9494-DD72806E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063" y="420905"/>
            <a:ext cx="1142345" cy="14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28</cp:revision>
  <dcterms:created xsi:type="dcterms:W3CDTF">2019-03-13T03:45:18Z</dcterms:created>
  <dcterms:modified xsi:type="dcterms:W3CDTF">2019-03-18T21:04:15Z</dcterms:modified>
</cp:coreProperties>
</file>